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56" r:id="rId4"/>
    <p:sldId id="25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6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FF79-4DF6-4C92-866E-E379B56E6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6BA10-B2DE-44F5-880D-0E7D1B167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50F8A-D3BB-40A8-875E-83B05C33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E75E-4E63-4BBE-8462-AC8626EA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DA1A3-75E7-41EA-8CC4-873D0975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256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C2F8-BF19-42E7-BC48-E72C878D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B742A-D101-42D8-A78F-EE0FACB88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0E37E-33F0-4DF3-AE61-F1009F83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D5AA8-B1EE-473D-9D87-DE595DA3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8B4C9-A127-4D44-991E-052C3BBB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85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61E2A8-0A71-4C29-A75D-5B9E27BE1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63E6EB-AF7A-4184-BFC8-548DBA360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73B2C-4F11-4853-8838-AC3B9185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BABAB-B1B6-41B3-AE62-A9799A23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F23B1-B09D-4E04-B665-6944F3BB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045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7B5D-714B-4761-9B06-E0F3A3BC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B1B66-619B-46EB-A939-92FCB961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6AB7B-6AAC-4B0C-9A0C-0CFDF141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BF318-3A17-4788-BB5E-D43AD1BB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3D9F4-1116-4F37-885B-1D23C5D6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01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CC2F-6A63-4D7E-94F0-BAB24C13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65AC1-18D7-4E1E-822A-B2104791E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2A0D7-F089-42FD-BCB5-300E9A04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0A80-BE2E-44B7-84A7-CDB96FA3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9F24A-F842-4599-8E09-DB123F7E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65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40C25-A12A-4B88-9F12-8BAAE5C9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B576-F3E1-4A92-9BC1-2CE6152F9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F9702-7511-4518-A576-303784AA9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1176E-E8FD-48C2-9ADB-24395048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962F8-76DD-4721-B86A-BA6EBE44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FDB52-FDE0-4DDB-8705-631A4EE6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22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608C-1AE4-4C22-94C2-29AA0926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704BB-D1B8-4FAC-9E84-E0010021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7E4B7-B9AB-419D-871B-7B783E767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529EF-FEC6-482B-87D1-D59BE0BE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9225B-AF5C-43AD-A11A-BD955F59B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C20E6-695C-4E4B-BFD4-AF94DE47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972898-5E39-4D7E-BD1B-592FC7C9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D801F9-6A08-48C9-89B2-3940A256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14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B140-D429-449D-AC9E-FD23DE1B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63E4D-D972-486D-AAFC-048FC4875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59B63-9A24-4D2E-ADED-E4F5DC43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765E4-43BA-4F62-AED0-754CD536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16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62A03-3931-4A2D-8E0F-AE37CCFD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FA1B19-284F-4018-9B95-55AE64EB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BA7AB-C81B-461E-8211-404249B1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7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77E9-DBB1-4BB7-8712-3B7189A9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D2CA-F49D-465D-86CB-651BD0325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BC9C-48E5-4A42-931B-308E0C8B5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6F412-4427-4937-9CC8-6701F570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D9415-060A-4CCF-9776-EF1735DE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70E9E-DF9A-4818-8DD2-F656B46D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06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20BE-538D-490A-A280-C6FD8317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9C6945-1120-4A01-98E5-9EB4725C19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EDC7E-87FA-4829-B14B-B79FFB79B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52BE6-5A0E-41C4-807C-0EEA182DA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65949-3F8E-492A-AACC-29C0F1A0F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4ED50-17C2-439B-8C42-137A47CD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25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49FCC-B6C7-4714-942F-9E472A37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6C5E7-F96B-4296-9238-CA5276CA6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3CE79-0D55-4C08-B44B-33814EBC6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6DDE-4336-47D5-BBC1-7203834190F6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00E60-2C51-4E6B-9738-C92DB2A0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1A2E0-DF51-4402-A5FE-95310C171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FBE1-2EF5-4FDE-AAA4-22CA56321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21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logo btq">
            <a:hlinkClick r:id="" action="ppaction://media"/>
            <a:extLst>
              <a:ext uri="{FF2B5EF4-FFF2-40B4-BE49-F238E27FC236}">
                <a16:creationId xmlns:a16="http://schemas.microsoft.com/office/drawing/2014/main" id="{BBEFA4B0-082C-479E-ADCE-AAC84FE519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2595"/>
            <a:ext cx="12192000" cy="69831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DB0352-4663-43AE-ABE4-CD05A1E58B48}"/>
              </a:ext>
            </a:extLst>
          </p:cNvPr>
          <p:cNvSpPr txBox="1"/>
          <p:nvPr/>
        </p:nvSpPr>
        <p:spPr>
          <a:xfrm>
            <a:off x="2364921" y="5307719"/>
            <a:ext cx="7462157" cy="769441"/>
          </a:xfrm>
          <a:prstGeom prst="rect">
            <a:avLst/>
          </a:prstGeom>
          <a:noFill/>
          <a:effectLst>
            <a:outerShdw blurRad="50800" dist="38100" dir="2700000" sx="127000" sy="127000" algn="tl" rotWithShape="0">
              <a:schemeClr val="tx1">
                <a:alpha val="27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altLang="zh-CN" sz="4400" b="1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62000"/>
                    </a:prstClr>
                  </a:outerShdw>
                </a:effectLst>
                <a:latin typeface="UTM Akashi" panose="02040603050506020204" pitchFamily="18" charset="0"/>
              </a:rPr>
              <a:t>B T Q  G R O U P</a:t>
            </a:r>
            <a:endParaRPr lang="zh-CN" altLang="en-US" sz="4400" b="1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62000"/>
                  </a:prstClr>
                </a:outerShdw>
              </a:effectLst>
              <a:latin typeface="UTM Akashi" panose="0204060305050602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607A21-5B8C-41B1-A4C3-76AE5D00C84F}"/>
              </a:ext>
            </a:extLst>
          </p:cNvPr>
          <p:cNvSpPr txBox="1"/>
          <p:nvPr/>
        </p:nvSpPr>
        <p:spPr>
          <a:xfrm>
            <a:off x="4558899" y="6072757"/>
            <a:ext cx="302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40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Vũ </a:t>
            </a:r>
            <a:r>
              <a:rPr lang="en-GB" altLang="zh-CN" sz="4000" dirty="0" err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Thành</a:t>
            </a:r>
            <a:r>
              <a:rPr lang="en-GB" altLang="zh-CN" sz="40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 Trung</a:t>
            </a:r>
            <a:endParaRPr lang="zh-CN" altLang="en-US" sz="4000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6000"/>
                  </a:prstClr>
                </a:outerShdw>
              </a:effectLst>
              <a:latin typeface="UTM Avenida" panose="0204060305050602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957115-C521-4C92-9556-B2B855D30A65}"/>
              </a:ext>
            </a:extLst>
          </p:cNvPr>
          <p:cNvSpPr/>
          <p:nvPr/>
        </p:nvSpPr>
        <p:spPr>
          <a:xfrm>
            <a:off x="12699" y="-62594"/>
            <a:ext cx="6857093" cy="7045778"/>
          </a:xfrm>
          <a:custGeom>
            <a:avLst/>
            <a:gdLst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7155543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5515428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6662057"/>
              <a:gd name="connsiteY0" fmla="*/ 43543 h 6901543"/>
              <a:gd name="connsiteX1" fmla="*/ 6662057 w 6662057"/>
              <a:gd name="connsiteY1" fmla="*/ 0 h 6901543"/>
              <a:gd name="connsiteX2" fmla="*/ 5515428 w 6662057"/>
              <a:gd name="connsiteY2" fmla="*/ 6901543 h 6901543"/>
              <a:gd name="connsiteX3" fmla="*/ 0 w 6662057"/>
              <a:gd name="connsiteY3" fmla="*/ 6901543 h 6901543"/>
              <a:gd name="connsiteX4" fmla="*/ 0 w 6662057"/>
              <a:gd name="connsiteY4" fmla="*/ 43543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057" h="6901543">
                <a:moveTo>
                  <a:pt x="0" y="43543"/>
                </a:moveTo>
                <a:lnTo>
                  <a:pt x="6662057" y="0"/>
                </a:lnTo>
                <a:lnTo>
                  <a:pt x="5515428" y="6901543"/>
                </a:lnTo>
                <a:lnTo>
                  <a:pt x="0" y="6901543"/>
                </a:lnTo>
                <a:lnTo>
                  <a:pt x="0" y="4354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sx="101000" sy="101000" algn="tl" rotWithShape="0">
              <a:prstClr val="black">
                <a:alpha val="56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A8D9D7-5809-400B-81DF-7D0AEAA06752}"/>
              </a:ext>
            </a:extLst>
          </p:cNvPr>
          <p:cNvSpPr txBox="1"/>
          <p:nvPr/>
        </p:nvSpPr>
        <p:spPr>
          <a:xfrm>
            <a:off x="1631863" y="6049274"/>
            <a:ext cx="302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4000" dirty="0" err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Nguyễn</a:t>
            </a:r>
            <a:r>
              <a:rPr lang="en-GB" altLang="zh-CN" sz="40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 Gia </a:t>
            </a:r>
            <a:r>
              <a:rPr lang="en-GB" altLang="zh-CN" sz="4000" dirty="0" err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Bảo</a:t>
            </a:r>
            <a:endParaRPr lang="zh-CN" altLang="en-US" sz="4000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6000"/>
                  </a:prstClr>
                </a:outerShdw>
              </a:effectLst>
              <a:latin typeface="UTM Avenida" panose="020406030505060202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E8C83F-041D-4D5C-83E6-A69196DF61F5}"/>
              </a:ext>
            </a:extLst>
          </p:cNvPr>
          <p:cNvSpPr/>
          <p:nvPr/>
        </p:nvSpPr>
        <p:spPr>
          <a:xfrm>
            <a:off x="-1584779" y="-125188"/>
            <a:ext cx="6669315" cy="7108371"/>
          </a:xfrm>
          <a:custGeom>
            <a:avLst/>
            <a:gdLst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7155543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5515428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6662057"/>
              <a:gd name="connsiteY0" fmla="*/ 43543 h 6901543"/>
              <a:gd name="connsiteX1" fmla="*/ 6662057 w 6662057"/>
              <a:gd name="connsiteY1" fmla="*/ 0 h 6901543"/>
              <a:gd name="connsiteX2" fmla="*/ 5515428 w 6662057"/>
              <a:gd name="connsiteY2" fmla="*/ 6901543 h 6901543"/>
              <a:gd name="connsiteX3" fmla="*/ 0 w 6662057"/>
              <a:gd name="connsiteY3" fmla="*/ 6901543 h 6901543"/>
              <a:gd name="connsiteX4" fmla="*/ 0 w 6662057"/>
              <a:gd name="connsiteY4" fmla="*/ 43543 h 6901543"/>
              <a:gd name="connsiteX0" fmla="*/ 0 w 6662057"/>
              <a:gd name="connsiteY0" fmla="*/ 43543 h 6996793"/>
              <a:gd name="connsiteX1" fmla="*/ 6662057 w 6662057"/>
              <a:gd name="connsiteY1" fmla="*/ 0 h 6996793"/>
              <a:gd name="connsiteX2" fmla="*/ 6163128 w 6662057"/>
              <a:gd name="connsiteY2" fmla="*/ 6996793 h 6996793"/>
              <a:gd name="connsiteX3" fmla="*/ 0 w 6662057"/>
              <a:gd name="connsiteY3" fmla="*/ 6901543 h 6996793"/>
              <a:gd name="connsiteX4" fmla="*/ 0 w 6662057"/>
              <a:gd name="connsiteY4" fmla="*/ 43543 h 6996793"/>
              <a:gd name="connsiteX0" fmla="*/ 0 w 6662057"/>
              <a:gd name="connsiteY0" fmla="*/ 43543 h 6996793"/>
              <a:gd name="connsiteX1" fmla="*/ 6662057 w 6662057"/>
              <a:gd name="connsiteY1" fmla="*/ 0 h 6996793"/>
              <a:gd name="connsiteX2" fmla="*/ 6029924 w 6662057"/>
              <a:gd name="connsiteY2" fmla="*/ 6996793 h 6996793"/>
              <a:gd name="connsiteX3" fmla="*/ 0 w 6662057"/>
              <a:gd name="connsiteY3" fmla="*/ 6901543 h 6996793"/>
              <a:gd name="connsiteX4" fmla="*/ 0 w 6662057"/>
              <a:gd name="connsiteY4" fmla="*/ 43543 h 6996793"/>
              <a:gd name="connsiteX0" fmla="*/ 0 w 6662057"/>
              <a:gd name="connsiteY0" fmla="*/ 43543 h 6996793"/>
              <a:gd name="connsiteX1" fmla="*/ 6662057 w 6662057"/>
              <a:gd name="connsiteY1" fmla="*/ 0 h 6996793"/>
              <a:gd name="connsiteX2" fmla="*/ 6144100 w 6662057"/>
              <a:gd name="connsiteY2" fmla="*/ 6996793 h 6996793"/>
              <a:gd name="connsiteX3" fmla="*/ 0 w 6662057"/>
              <a:gd name="connsiteY3" fmla="*/ 6901543 h 6996793"/>
              <a:gd name="connsiteX4" fmla="*/ 0 w 6662057"/>
              <a:gd name="connsiteY4" fmla="*/ 43543 h 699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057" h="6996793">
                <a:moveTo>
                  <a:pt x="0" y="43543"/>
                </a:moveTo>
                <a:lnTo>
                  <a:pt x="6662057" y="0"/>
                </a:lnTo>
                <a:lnTo>
                  <a:pt x="6144100" y="6996793"/>
                </a:lnTo>
                <a:lnTo>
                  <a:pt x="0" y="6901543"/>
                </a:lnTo>
                <a:lnTo>
                  <a:pt x="0" y="4354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>
            <a:glow>
              <a:schemeClr val="tx1"/>
            </a:glow>
            <a:outerShdw blurRad="50800" dist="38100" dir="2700000" sx="102000" sy="102000" algn="tl" rotWithShape="0">
              <a:prstClr val="black">
                <a:alpha val="56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0E7ABDA-8D68-4FEB-AA25-FCC04B673195}"/>
              </a:ext>
            </a:extLst>
          </p:cNvPr>
          <p:cNvSpPr/>
          <p:nvPr/>
        </p:nvSpPr>
        <p:spPr>
          <a:xfrm rot="10800000">
            <a:off x="5734958" y="-1"/>
            <a:ext cx="6457042" cy="6920593"/>
          </a:xfrm>
          <a:custGeom>
            <a:avLst/>
            <a:gdLst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7155543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5515428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6662057"/>
              <a:gd name="connsiteY0" fmla="*/ 43543 h 6901543"/>
              <a:gd name="connsiteX1" fmla="*/ 6662057 w 6662057"/>
              <a:gd name="connsiteY1" fmla="*/ 0 h 6901543"/>
              <a:gd name="connsiteX2" fmla="*/ 5515428 w 6662057"/>
              <a:gd name="connsiteY2" fmla="*/ 6901543 h 6901543"/>
              <a:gd name="connsiteX3" fmla="*/ 0 w 6662057"/>
              <a:gd name="connsiteY3" fmla="*/ 6901543 h 6901543"/>
              <a:gd name="connsiteX4" fmla="*/ 0 w 6662057"/>
              <a:gd name="connsiteY4" fmla="*/ 43543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057" h="6901543">
                <a:moveTo>
                  <a:pt x="0" y="43543"/>
                </a:moveTo>
                <a:lnTo>
                  <a:pt x="6662057" y="0"/>
                </a:lnTo>
                <a:lnTo>
                  <a:pt x="5515428" y="6901543"/>
                </a:lnTo>
                <a:lnTo>
                  <a:pt x="0" y="6901543"/>
                </a:lnTo>
                <a:lnTo>
                  <a:pt x="0" y="4354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8100000" sx="101000" sy="101000" algn="tr" rotWithShape="0">
              <a:prstClr val="black">
                <a:alpha val="56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09314-3847-453F-8C2E-936CD221B2DC}"/>
              </a:ext>
            </a:extLst>
          </p:cNvPr>
          <p:cNvSpPr txBox="1"/>
          <p:nvPr/>
        </p:nvSpPr>
        <p:spPr>
          <a:xfrm>
            <a:off x="7485935" y="6049274"/>
            <a:ext cx="302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4000" dirty="0" err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Đoàn</a:t>
            </a:r>
            <a:r>
              <a:rPr lang="en-GB" altLang="zh-CN" sz="40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 Vũ Quang</a:t>
            </a:r>
            <a:endParaRPr lang="zh-CN" altLang="en-US" sz="4000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6000"/>
                  </a:prstClr>
                </a:outerShdw>
              </a:effectLst>
              <a:latin typeface="UTM Avenida" panose="02040603050506020204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134FEB1-39A7-4F31-A5D2-0E429911EF69}"/>
              </a:ext>
            </a:extLst>
          </p:cNvPr>
          <p:cNvSpPr/>
          <p:nvPr/>
        </p:nvSpPr>
        <p:spPr>
          <a:xfrm rot="10800000">
            <a:off x="7520211" y="0"/>
            <a:ext cx="6662057" cy="6855276"/>
          </a:xfrm>
          <a:custGeom>
            <a:avLst/>
            <a:gdLst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7155543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5515428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6662057"/>
              <a:gd name="connsiteY0" fmla="*/ 43543 h 6901543"/>
              <a:gd name="connsiteX1" fmla="*/ 6662057 w 6662057"/>
              <a:gd name="connsiteY1" fmla="*/ 0 h 6901543"/>
              <a:gd name="connsiteX2" fmla="*/ 5515428 w 6662057"/>
              <a:gd name="connsiteY2" fmla="*/ 6901543 h 6901543"/>
              <a:gd name="connsiteX3" fmla="*/ 0 w 6662057"/>
              <a:gd name="connsiteY3" fmla="*/ 6901543 h 6901543"/>
              <a:gd name="connsiteX4" fmla="*/ 0 w 6662057"/>
              <a:gd name="connsiteY4" fmla="*/ 43543 h 6901543"/>
              <a:gd name="connsiteX0" fmla="*/ 0 w 6662057"/>
              <a:gd name="connsiteY0" fmla="*/ 43543 h 6920593"/>
              <a:gd name="connsiteX1" fmla="*/ 6662057 w 6662057"/>
              <a:gd name="connsiteY1" fmla="*/ 0 h 6920593"/>
              <a:gd name="connsiteX2" fmla="*/ 6201228 w 6662057"/>
              <a:gd name="connsiteY2" fmla="*/ 6920593 h 6920593"/>
              <a:gd name="connsiteX3" fmla="*/ 0 w 6662057"/>
              <a:gd name="connsiteY3" fmla="*/ 6901543 h 6920593"/>
              <a:gd name="connsiteX4" fmla="*/ 0 w 6662057"/>
              <a:gd name="connsiteY4" fmla="*/ 43543 h 692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057" h="6920593">
                <a:moveTo>
                  <a:pt x="0" y="43543"/>
                </a:moveTo>
                <a:lnTo>
                  <a:pt x="6662057" y="0"/>
                </a:lnTo>
                <a:lnTo>
                  <a:pt x="6201228" y="6920593"/>
                </a:lnTo>
                <a:lnTo>
                  <a:pt x="0" y="6901543"/>
                </a:lnTo>
                <a:lnTo>
                  <a:pt x="0" y="4354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90500" dist="228600" dir="2700000" sx="101000" sy="101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62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30573 -0.01551 " pathEditMode="relative" rAng="0" ptsTypes="AA">
                                      <p:cBhvr>
                                        <p:cTn id="6" dur="5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6" y="-7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182" decel="4981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3.7037E-7 L -0.34622 -0.00278 " pathEditMode="relative" rAng="0" ptsTypes="AA">
                                      <p:cBhvr>
                                        <p:cTn id="8" dur="5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18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154" decel="49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48148E-6 L 0.25 1.48148E-6 " pathEditMode="relative" rAng="0" ptsTypes="AA">
                                      <p:cBhvr>
                                        <p:cTn id="10" dur="5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1.85185E-6 L 0.31823 -0.00579 " pathEditMode="relative" rAng="0" ptsTypes="AA">
                                      <p:cBhvr>
                                        <p:cTn id="12" dur="5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1" y="-30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indefinite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repeatCount="indefinite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indefinite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7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" grpId="0" animBg="1"/>
      <p:bldP spid="15" grpId="0"/>
      <p:bldP spid="5" grpId="0" animBg="1"/>
      <p:bldP spid="10" grpId="0" animBg="1"/>
      <p:bldP spid="16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D95DBC-BA0E-4520-A62D-9691A94FBBF5}"/>
              </a:ext>
            </a:extLst>
          </p:cNvPr>
          <p:cNvSpPr/>
          <p:nvPr/>
        </p:nvSpPr>
        <p:spPr>
          <a:xfrm>
            <a:off x="-55618" y="-66420"/>
            <a:ext cx="12247618" cy="692442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607A21-5B8C-41B1-A4C3-76AE5D00C84F}"/>
              </a:ext>
            </a:extLst>
          </p:cNvPr>
          <p:cNvSpPr txBox="1"/>
          <p:nvPr/>
        </p:nvSpPr>
        <p:spPr>
          <a:xfrm>
            <a:off x="4370841" y="3719865"/>
            <a:ext cx="3450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54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Vũ </a:t>
            </a:r>
            <a:r>
              <a:rPr lang="en-GB" altLang="zh-CN" sz="5400" dirty="0" err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Thành</a:t>
            </a:r>
            <a:r>
              <a:rPr lang="en-GB" altLang="zh-CN" sz="54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 Trung</a:t>
            </a:r>
            <a:endParaRPr lang="zh-CN" altLang="en-US" sz="5400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6000"/>
                  </a:prstClr>
                </a:outerShdw>
              </a:effectLst>
              <a:latin typeface="UTM Avenida" panose="0204060305050602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A8D9D7-5809-400B-81DF-7D0AEAA06752}"/>
              </a:ext>
            </a:extLst>
          </p:cNvPr>
          <p:cNvSpPr txBox="1"/>
          <p:nvPr/>
        </p:nvSpPr>
        <p:spPr>
          <a:xfrm>
            <a:off x="4370841" y="2883602"/>
            <a:ext cx="3450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5400" dirty="0" err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Nguyễn</a:t>
            </a:r>
            <a:r>
              <a:rPr lang="en-GB" altLang="zh-CN" sz="54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 Gia </a:t>
            </a:r>
            <a:r>
              <a:rPr lang="en-GB" altLang="zh-CN" sz="5400" dirty="0" err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Bảo</a:t>
            </a:r>
            <a:endParaRPr lang="zh-CN" altLang="en-US" sz="5400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6000"/>
                  </a:prstClr>
                </a:outerShdw>
              </a:effectLst>
              <a:latin typeface="UTM Avenida" panose="0204060305050602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09314-3847-453F-8C2E-936CD221B2DC}"/>
              </a:ext>
            </a:extLst>
          </p:cNvPr>
          <p:cNvSpPr txBox="1"/>
          <p:nvPr/>
        </p:nvSpPr>
        <p:spPr>
          <a:xfrm>
            <a:off x="4194430" y="4612233"/>
            <a:ext cx="3803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5400" dirty="0" err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Đoàn</a:t>
            </a:r>
            <a:r>
              <a:rPr lang="en-GB" altLang="zh-CN" sz="54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6000"/>
                    </a:prstClr>
                  </a:outerShdw>
                </a:effectLst>
                <a:latin typeface="UTM Avenida" panose="02040603050506020204" pitchFamily="18" charset="0"/>
              </a:rPr>
              <a:t> Vũ Quang</a:t>
            </a:r>
            <a:endParaRPr lang="zh-CN" altLang="en-US" sz="5400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6000"/>
                  </a:prstClr>
                </a:outerShdw>
              </a:effectLst>
              <a:latin typeface="UTM Avenida" panose="0204060305050602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B0352-4663-43AE-ABE4-CD05A1E58B48}"/>
              </a:ext>
            </a:extLst>
          </p:cNvPr>
          <p:cNvSpPr txBox="1"/>
          <p:nvPr/>
        </p:nvSpPr>
        <p:spPr>
          <a:xfrm>
            <a:off x="2364921" y="1825524"/>
            <a:ext cx="7462157" cy="923330"/>
          </a:xfrm>
          <a:prstGeom prst="rect">
            <a:avLst/>
          </a:prstGeom>
          <a:noFill/>
          <a:effectLst>
            <a:outerShdw blurRad="50800" dist="38100" dir="2700000" sx="127000" sy="127000" algn="tl" rotWithShape="0">
              <a:schemeClr val="tx1">
                <a:alpha val="27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altLang="zh-CN" sz="5400" b="1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62000"/>
                    </a:prstClr>
                  </a:outerShdw>
                </a:effectLst>
                <a:latin typeface="UTM Akashi" panose="02040603050506020204" pitchFamily="18" charset="0"/>
              </a:rPr>
              <a:t>BTQ GROUP</a:t>
            </a:r>
            <a:endParaRPr lang="zh-CN" altLang="en-US" sz="5400" b="1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62000"/>
                  </a:prstClr>
                </a:outerShdw>
              </a:effectLst>
              <a:latin typeface="UTM Akashi" panose="0204060305050602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957115-C521-4C92-9556-B2B855D30A65}"/>
              </a:ext>
            </a:extLst>
          </p:cNvPr>
          <p:cNvSpPr/>
          <p:nvPr/>
        </p:nvSpPr>
        <p:spPr>
          <a:xfrm>
            <a:off x="0" y="-104522"/>
            <a:ext cx="6857093" cy="6962522"/>
          </a:xfrm>
          <a:custGeom>
            <a:avLst/>
            <a:gdLst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7155543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5515428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6662057"/>
              <a:gd name="connsiteY0" fmla="*/ 43543 h 6901543"/>
              <a:gd name="connsiteX1" fmla="*/ 6662057 w 6662057"/>
              <a:gd name="connsiteY1" fmla="*/ 0 h 6901543"/>
              <a:gd name="connsiteX2" fmla="*/ 5515428 w 6662057"/>
              <a:gd name="connsiteY2" fmla="*/ 6901543 h 6901543"/>
              <a:gd name="connsiteX3" fmla="*/ 0 w 6662057"/>
              <a:gd name="connsiteY3" fmla="*/ 6901543 h 6901543"/>
              <a:gd name="connsiteX4" fmla="*/ 0 w 6662057"/>
              <a:gd name="connsiteY4" fmla="*/ 43543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057" h="6901543">
                <a:moveTo>
                  <a:pt x="0" y="43543"/>
                </a:moveTo>
                <a:lnTo>
                  <a:pt x="6662057" y="0"/>
                </a:lnTo>
                <a:lnTo>
                  <a:pt x="5515428" y="6901543"/>
                </a:lnTo>
                <a:lnTo>
                  <a:pt x="0" y="6901543"/>
                </a:lnTo>
                <a:lnTo>
                  <a:pt x="0" y="4354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sx="101000" sy="101000" algn="tl" rotWithShape="0">
              <a:prstClr val="black">
                <a:alpha val="56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E8C83F-041D-4D5C-83E6-A69196DF61F5}"/>
              </a:ext>
            </a:extLst>
          </p:cNvPr>
          <p:cNvSpPr/>
          <p:nvPr/>
        </p:nvSpPr>
        <p:spPr>
          <a:xfrm>
            <a:off x="-1584779" y="-66420"/>
            <a:ext cx="6669315" cy="7136690"/>
          </a:xfrm>
          <a:custGeom>
            <a:avLst/>
            <a:gdLst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7155543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5515428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6662057"/>
              <a:gd name="connsiteY0" fmla="*/ 43543 h 6901543"/>
              <a:gd name="connsiteX1" fmla="*/ 6662057 w 6662057"/>
              <a:gd name="connsiteY1" fmla="*/ 0 h 6901543"/>
              <a:gd name="connsiteX2" fmla="*/ 5515428 w 6662057"/>
              <a:gd name="connsiteY2" fmla="*/ 6901543 h 6901543"/>
              <a:gd name="connsiteX3" fmla="*/ 0 w 6662057"/>
              <a:gd name="connsiteY3" fmla="*/ 6901543 h 6901543"/>
              <a:gd name="connsiteX4" fmla="*/ 0 w 6662057"/>
              <a:gd name="connsiteY4" fmla="*/ 43543 h 6901543"/>
              <a:gd name="connsiteX0" fmla="*/ 0 w 6662057"/>
              <a:gd name="connsiteY0" fmla="*/ 43543 h 6996793"/>
              <a:gd name="connsiteX1" fmla="*/ 6662057 w 6662057"/>
              <a:gd name="connsiteY1" fmla="*/ 0 h 6996793"/>
              <a:gd name="connsiteX2" fmla="*/ 6163128 w 6662057"/>
              <a:gd name="connsiteY2" fmla="*/ 6996793 h 6996793"/>
              <a:gd name="connsiteX3" fmla="*/ 0 w 6662057"/>
              <a:gd name="connsiteY3" fmla="*/ 6901543 h 6996793"/>
              <a:gd name="connsiteX4" fmla="*/ 0 w 6662057"/>
              <a:gd name="connsiteY4" fmla="*/ 43543 h 6996793"/>
              <a:gd name="connsiteX0" fmla="*/ 0 w 6662057"/>
              <a:gd name="connsiteY0" fmla="*/ 43543 h 6996793"/>
              <a:gd name="connsiteX1" fmla="*/ 6662057 w 6662057"/>
              <a:gd name="connsiteY1" fmla="*/ 0 h 6996793"/>
              <a:gd name="connsiteX2" fmla="*/ 6029924 w 6662057"/>
              <a:gd name="connsiteY2" fmla="*/ 6996793 h 6996793"/>
              <a:gd name="connsiteX3" fmla="*/ 0 w 6662057"/>
              <a:gd name="connsiteY3" fmla="*/ 6901543 h 6996793"/>
              <a:gd name="connsiteX4" fmla="*/ 0 w 6662057"/>
              <a:gd name="connsiteY4" fmla="*/ 43543 h 6996793"/>
              <a:gd name="connsiteX0" fmla="*/ 0 w 6662057"/>
              <a:gd name="connsiteY0" fmla="*/ 43543 h 6996793"/>
              <a:gd name="connsiteX1" fmla="*/ 6662057 w 6662057"/>
              <a:gd name="connsiteY1" fmla="*/ 0 h 6996793"/>
              <a:gd name="connsiteX2" fmla="*/ 6144100 w 6662057"/>
              <a:gd name="connsiteY2" fmla="*/ 6996793 h 6996793"/>
              <a:gd name="connsiteX3" fmla="*/ 0 w 6662057"/>
              <a:gd name="connsiteY3" fmla="*/ 6901543 h 6996793"/>
              <a:gd name="connsiteX4" fmla="*/ 0 w 6662057"/>
              <a:gd name="connsiteY4" fmla="*/ 43543 h 699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057" h="6996793">
                <a:moveTo>
                  <a:pt x="0" y="43543"/>
                </a:moveTo>
                <a:lnTo>
                  <a:pt x="6662057" y="0"/>
                </a:lnTo>
                <a:lnTo>
                  <a:pt x="6144100" y="6996793"/>
                </a:lnTo>
                <a:lnTo>
                  <a:pt x="0" y="6901543"/>
                </a:lnTo>
                <a:lnTo>
                  <a:pt x="0" y="4354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  <a:effectLst>
            <a:glow>
              <a:schemeClr val="tx1"/>
            </a:glow>
            <a:outerShdw blurRad="50800" dist="38100" dir="2700000" sx="102000" sy="102000" algn="tl" rotWithShape="0">
              <a:prstClr val="black">
                <a:alpha val="56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0E7ABDA-8D68-4FEB-AA25-FCC04B673195}"/>
              </a:ext>
            </a:extLst>
          </p:cNvPr>
          <p:cNvSpPr/>
          <p:nvPr/>
        </p:nvSpPr>
        <p:spPr>
          <a:xfrm rot="10800000">
            <a:off x="5529944" y="-66420"/>
            <a:ext cx="6662056" cy="7009888"/>
          </a:xfrm>
          <a:custGeom>
            <a:avLst/>
            <a:gdLst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7155543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5515428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6662057"/>
              <a:gd name="connsiteY0" fmla="*/ 43543 h 6901543"/>
              <a:gd name="connsiteX1" fmla="*/ 6662057 w 6662057"/>
              <a:gd name="connsiteY1" fmla="*/ 0 h 6901543"/>
              <a:gd name="connsiteX2" fmla="*/ 5515428 w 6662057"/>
              <a:gd name="connsiteY2" fmla="*/ 6901543 h 6901543"/>
              <a:gd name="connsiteX3" fmla="*/ 0 w 6662057"/>
              <a:gd name="connsiteY3" fmla="*/ 6901543 h 6901543"/>
              <a:gd name="connsiteX4" fmla="*/ 0 w 6662057"/>
              <a:gd name="connsiteY4" fmla="*/ 43543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057" h="6901543">
                <a:moveTo>
                  <a:pt x="0" y="43543"/>
                </a:moveTo>
                <a:lnTo>
                  <a:pt x="6662057" y="0"/>
                </a:lnTo>
                <a:lnTo>
                  <a:pt x="5515428" y="6901543"/>
                </a:lnTo>
                <a:lnTo>
                  <a:pt x="0" y="6901543"/>
                </a:lnTo>
                <a:lnTo>
                  <a:pt x="0" y="4354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8100000" sx="101000" sy="101000" algn="tr" rotWithShape="0">
              <a:prstClr val="black">
                <a:alpha val="56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134FEB1-39A7-4F31-A5D2-0E429911EF69}"/>
              </a:ext>
            </a:extLst>
          </p:cNvPr>
          <p:cNvSpPr/>
          <p:nvPr/>
        </p:nvSpPr>
        <p:spPr>
          <a:xfrm rot="10800000">
            <a:off x="7520211" y="-19052"/>
            <a:ext cx="6662057" cy="6962521"/>
          </a:xfrm>
          <a:custGeom>
            <a:avLst/>
            <a:gdLst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7155543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7155543"/>
              <a:gd name="connsiteY0" fmla="*/ 0 h 6858000"/>
              <a:gd name="connsiteX1" fmla="*/ 7155543 w 7155543"/>
              <a:gd name="connsiteY1" fmla="*/ 0 h 6858000"/>
              <a:gd name="connsiteX2" fmla="*/ 5515428 w 7155543"/>
              <a:gd name="connsiteY2" fmla="*/ 6858000 h 6858000"/>
              <a:gd name="connsiteX3" fmla="*/ 0 w 7155543"/>
              <a:gd name="connsiteY3" fmla="*/ 6858000 h 6858000"/>
              <a:gd name="connsiteX4" fmla="*/ 0 w 7155543"/>
              <a:gd name="connsiteY4" fmla="*/ 0 h 6858000"/>
              <a:gd name="connsiteX0" fmla="*/ 0 w 6662057"/>
              <a:gd name="connsiteY0" fmla="*/ 43543 h 6901543"/>
              <a:gd name="connsiteX1" fmla="*/ 6662057 w 6662057"/>
              <a:gd name="connsiteY1" fmla="*/ 0 h 6901543"/>
              <a:gd name="connsiteX2" fmla="*/ 5515428 w 6662057"/>
              <a:gd name="connsiteY2" fmla="*/ 6901543 h 6901543"/>
              <a:gd name="connsiteX3" fmla="*/ 0 w 6662057"/>
              <a:gd name="connsiteY3" fmla="*/ 6901543 h 6901543"/>
              <a:gd name="connsiteX4" fmla="*/ 0 w 6662057"/>
              <a:gd name="connsiteY4" fmla="*/ 43543 h 6901543"/>
              <a:gd name="connsiteX0" fmla="*/ 0 w 6662057"/>
              <a:gd name="connsiteY0" fmla="*/ 43543 h 6920593"/>
              <a:gd name="connsiteX1" fmla="*/ 6662057 w 6662057"/>
              <a:gd name="connsiteY1" fmla="*/ 0 h 6920593"/>
              <a:gd name="connsiteX2" fmla="*/ 6201228 w 6662057"/>
              <a:gd name="connsiteY2" fmla="*/ 6920593 h 6920593"/>
              <a:gd name="connsiteX3" fmla="*/ 0 w 6662057"/>
              <a:gd name="connsiteY3" fmla="*/ 6901543 h 6920593"/>
              <a:gd name="connsiteX4" fmla="*/ 0 w 6662057"/>
              <a:gd name="connsiteY4" fmla="*/ 43543 h 692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057" h="6920593">
                <a:moveTo>
                  <a:pt x="0" y="43543"/>
                </a:moveTo>
                <a:lnTo>
                  <a:pt x="6662057" y="0"/>
                </a:lnTo>
                <a:lnTo>
                  <a:pt x="6201228" y="6920593"/>
                </a:lnTo>
                <a:lnTo>
                  <a:pt x="0" y="6901543"/>
                </a:lnTo>
                <a:lnTo>
                  <a:pt x="0" y="4354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190500" dist="228600" dir="2700000" sx="101000" sy="101000" algn="ctr">
              <a:srgbClr val="000000">
                <a:alpha val="56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69F528-2FDE-43B6-A878-455FAFF63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5" y="-1575024"/>
            <a:ext cx="701125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15AFC2-630E-45DA-998C-7E1BFFEB7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92" y="47367"/>
            <a:ext cx="7011251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3DE8F3-47BE-4DA8-9477-0C78A0CB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82" y="2151715"/>
            <a:ext cx="7011251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5DC4AB-913B-4184-AF5F-F1A0D64D4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45" y="-522850"/>
            <a:ext cx="701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-0.31133 -0.01065 " pathEditMode="relative" rAng="0" ptsTypes="AA">
                                      <p:cBhvr>
                                        <p:cTn id="6" dur="5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60" y="-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3000" accel="50182" decel="49818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-1.11111E-6 L -0.37175 0.00764 " pathEditMode="relative" rAng="0" ptsTypes="AA">
                                      <p:cBhvr>
                                        <p:cTn id="8" dur="5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3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3000" accel="50154" decel="49846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28295 -0.00486 " pathEditMode="relative" rAng="0" ptsTypes="AA">
                                      <p:cBhvr>
                                        <p:cTn id="10" dur="5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1" y="-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3000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1.11111E-6 L 0.34206 -0.00764 " pathEditMode="relative" rAng="0" ptsTypes="AA">
                                      <p:cBhvr>
                                        <p:cTn id="12" dur="5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96" y="-3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indefinite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repeatCount="indefinite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indefinite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2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7.40741E-7 L 0.54115 0.1706 " pathEditMode="relative" rAng="0" ptsTypes="AA">
                                      <p:cBhvr>
                                        <p:cTn id="28" dur="5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57" y="85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7 2.22222E-6 L -0.65052 0.03287 " pathEditMode="relative" rAng="0" ptsTypes="AA">
                                      <p:cBhvr>
                                        <p:cTn id="30" dur="5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88" y="-263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-3.7037E-7 L 0.57513 0.12917 " pathEditMode="relative" rAng="0" ptsTypes="AA">
                                      <p:cBhvr>
                                        <p:cTn id="32" dur="5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645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-4.07407E-6 L -0.6302 -0.13472 " pathEditMode="relative" rAng="0" ptsTypes="AA">
                                      <p:cBhvr>
                                        <p:cTn id="34" dur="5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16" grpId="0"/>
      <p:bldP spid="13" grpId="0"/>
      <p:bldP spid="4" grpId="0" animBg="1"/>
      <p:bldP spid="5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tg" descr="Red and green zoanthids on a coral reef">
            <a:extLst>
              <a:ext uri="{FF2B5EF4-FFF2-40B4-BE49-F238E27FC236}">
                <a16:creationId xmlns:a16="http://schemas.microsoft.com/office/drawing/2014/main" id="{B1E389AE-E3AE-4237-83B8-691E71947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!!1">
            <a:extLst>
              <a:ext uri="{FF2B5EF4-FFF2-40B4-BE49-F238E27FC236}">
                <a16:creationId xmlns:a16="http://schemas.microsoft.com/office/drawing/2014/main" id="{B255337B-FC06-4A19-9E2B-5334CD1E523B}"/>
              </a:ext>
            </a:extLst>
          </p:cNvPr>
          <p:cNvSpPr/>
          <p:nvPr/>
        </p:nvSpPr>
        <p:spPr>
          <a:xfrm rot="156540">
            <a:off x="9900374" y="5106019"/>
            <a:ext cx="1283475" cy="266790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DABB9-8812-4F1C-A3C2-951CFBDA10E7}"/>
              </a:ext>
            </a:extLst>
          </p:cNvPr>
          <p:cNvSpPr txBox="1"/>
          <p:nvPr/>
        </p:nvSpPr>
        <p:spPr>
          <a:xfrm>
            <a:off x="4622800" y="7218387"/>
            <a:ext cx="849085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altLang="zh-CN" sz="4400" dirty="0" err="1">
                <a:ln w="76200">
                  <a:solidFill>
                    <a:schemeClr val="bg1"/>
                  </a:solidFill>
                </a:ln>
                <a:noFill/>
                <a:effectLst>
                  <a:glow rad="88900">
                    <a:schemeClr val="accent5">
                      <a:satMod val="175000"/>
                    </a:schemeClr>
                  </a:glow>
                </a:effectLst>
                <a:latin typeface="UTM Cookies" panose="02040603050506020204" pitchFamily="18" charset="0"/>
              </a:rPr>
              <a:t>powerpoint</a:t>
            </a:r>
            <a:endParaRPr lang="zh-CN" altLang="en-US" sz="11500" dirty="0">
              <a:ln w="76200">
                <a:solidFill>
                  <a:schemeClr val="bg1"/>
                </a:solidFill>
              </a:ln>
              <a:noFill/>
              <a:effectLst>
                <a:glow rad="88900">
                  <a:schemeClr val="accent5">
                    <a:satMod val="175000"/>
                  </a:schemeClr>
                </a:glow>
              </a:effectLst>
              <a:latin typeface="UTM Cookies" panose="02040603050506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8E820-1B43-47CA-893B-D71C6CFBF5CD}"/>
              </a:ext>
            </a:extLst>
          </p:cNvPr>
          <p:cNvSpPr txBox="1"/>
          <p:nvPr/>
        </p:nvSpPr>
        <p:spPr>
          <a:xfrm rot="19819148">
            <a:off x="-3362326" y="2644169"/>
            <a:ext cx="18040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9600" b="1" dirty="0">
                <a:ln w="76200">
                  <a:solidFill>
                    <a:schemeClr val="bg1"/>
                  </a:solidFill>
                </a:ln>
                <a:noFill/>
                <a:effectLst>
                  <a:glow rad="88900">
                    <a:schemeClr val="accent1">
                      <a:lumMod val="75000"/>
                    </a:schemeClr>
                  </a:glow>
                </a:effectLst>
                <a:latin typeface="UTM NguyenHa 01" panose="02040603050506020204" pitchFamily="18" charset="0"/>
              </a:rPr>
              <a:t>BTQ GROUP</a:t>
            </a:r>
            <a:endParaRPr lang="zh-CN" altLang="en-US" sz="9600" b="1" dirty="0">
              <a:ln w="76200">
                <a:solidFill>
                  <a:schemeClr val="bg1"/>
                </a:solidFill>
              </a:ln>
              <a:noFill/>
              <a:effectLst>
                <a:glow rad="88900">
                  <a:schemeClr val="accent1">
                    <a:lumMod val="75000"/>
                  </a:schemeClr>
                </a:glow>
              </a:effectLst>
              <a:latin typeface="UTM NguyenHa 01" panose="02040603050506020204" pitchFamily="18" charset="0"/>
            </a:endParaRPr>
          </a:p>
        </p:txBody>
      </p:sp>
      <p:sp>
        <p:nvSpPr>
          <p:cNvPr id="10" name="!!tg">
            <a:extLst>
              <a:ext uri="{FF2B5EF4-FFF2-40B4-BE49-F238E27FC236}">
                <a16:creationId xmlns:a16="http://schemas.microsoft.com/office/drawing/2014/main" id="{DD14E227-8B9C-424A-B705-921FE2A3F341}"/>
              </a:ext>
            </a:extLst>
          </p:cNvPr>
          <p:cNvSpPr/>
          <p:nvPr/>
        </p:nvSpPr>
        <p:spPr>
          <a:xfrm>
            <a:off x="2982686" y="745108"/>
            <a:ext cx="6226629" cy="5367784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!!3">
            <a:extLst>
              <a:ext uri="{FF2B5EF4-FFF2-40B4-BE49-F238E27FC236}">
                <a16:creationId xmlns:a16="http://schemas.microsoft.com/office/drawing/2014/main" id="{E558DFEE-6119-4211-9BB2-DDA2B69E24F2}"/>
              </a:ext>
            </a:extLst>
          </p:cNvPr>
          <p:cNvSpPr/>
          <p:nvPr/>
        </p:nvSpPr>
        <p:spPr>
          <a:xfrm rot="2027541">
            <a:off x="9636728" y="6173357"/>
            <a:ext cx="970040" cy="215855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!!2">
            <a:extLst>
              <a:ext uri="{FF2B5EF4-FFF2-40B4-BE49-F238E27FC236}">
                <a16:creationId xmlns:a16="http://schemas.microsoft.com/office/drawing/2014/main" id="{B55896A2-6CCE-4A99-BEF8-4B7B04735699}"/>
              </a:ext>
            </a:extLst>
          </p:cNvPr>
          <p:cNvSpPr/>
          <p:nvPr/>
        </p:nvSpPr>
        <p:spPr>
          <a:xfrm rot="1003852">
            <a:off x="10111407" y="5810142"/>
            <a:ext cx="1478956" cy="223373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!!tron">
            <a:extLst>
              <a:ext uri="{FF2B5EF4-FFF2-40B4-BE49-F238E27FC236}">
                <a16:creationId xmlns:a16="http://schemas.microsoft.com/office/drawing/2014/main" id="{19E5831A-AA11-4EF5-BDB7-13D51E17880F}"/>
              </a:ext>
            </a:extLst>
          </p:cNvPr>
          <p:cNvSpPr/>
          <p:nvPr/>
        </p:nvSpPr>
        <p:spPr>
          <a:xfrm>
            <a:off x="275772" y="217619"/>
            <a:ext cx="1640114" cy="1640114"/>
          </a:xfrm>
          <a:prstGeom prst="smileyFace">
            <a:avLst/>
          </a:prstGeom>
          <a:noFill/>
          <a:ln w="73025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14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tg" descr="Red and green zoanthids on a coral reef">
            <a:extLst>
              <a:ext uri="{FF2B5EF4-FFF2-40B4-BE49-F238E27FC236}">
                <a16:creationId xmlns:a16="http://schemas.microsoft.com/office/drawing/2014/main" id="{B1E389AE-E3AE-4237-83B8-691E71947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53" y="-15106"/>
            <a:ext cx="12218853" cy="6873106"/>
          </a:xfrm>
          <a:prstGeom prst="rect">
            <a:avLst/>
          </a:prstGeom>
        </p:spPr>
      </p:pic>
      <p:sp>
        <p:nvSpPr>
          <p:cNvPr id="12" name="!!3">
            <a:extLst>
              <a:ext uri="{FF2B5EF4-FFF2-40B4-BE49-F238E27FC236}">
                <a16:creationId xmlns:a16="http://schemas.microsoft.com/office/drawing/2014/main" id="{B255337B-FC06-4A19-9E2B-5334CD1E523B}"/>
              </a:ext>
            </a:extLst>
          </p:cNvPr>
          <p:cNvSpPr/>
          <p:nvPr/>
        </p:nvSpPr>
        <p:spPr>
          <a:xfrm rot="10117188">
            <a:off x="6788998" y="631532"/>
            <a:ext cx="1020401" cy="788258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DABB9-8812-4F1C-A3C2-951CFBDA10E7}"/>
              </a:ext>
            </a:extLst>
          </p:cNvPr>
          <p:cNvSpPr txBox="1"/>
          <p:nvPr/>
        </p:nvSpPr>
        <p:spPr>
          <a:xfrm>
            <a:off x="1850571" y="3429000"/>
            <a:ext cx="849085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altLang="zh-CN" sz="11500" dirty="0" err="1">
                <a:ln w="76200">
                  <a:solidFill>
                    <a:schemeClr val="bg1"/>
                  </a:solidFill>
                </a:ln>
                <a:noFill/>
                <a:effectLst>
                  <a:glow rad="88900">
                    <a:schemeClr val="accent5">
                      <a:satMod val="175000"/>
                    </a:schemeClr>
                  </a:glow>
                </a:effectLst>
                <a:latin typeface="UTM Cookies" panose="02040603050506020204" pitchFamily="18" charset="0"/>
              </a:rPr>
              <a:t>powerpoint</a:t>
            </a:r>
            <a:endParaRPr lang="zh-CN" altLang="en-US" sz="11500" dirty="0">
              <a:ln w="76200">
                <a:solidFill>
                  <a:schemeClr val="bg1"/>
                </a:solidFill>
              </a:ln>
              <a:noFill/>
              <a:effectLst>
                <a:glow rad="88900">
                  <a:schemeClr val="accent5">
                    <a:satMod val="175000"/>
                  </a:schemeClr>
                </a:glow>
              </a:effectLst>
              <a:latin typeface="UTM Cookies" panose="02040603050506020204" pitchFamily="18" charset="0"/>
            </a:endParaRPr>
          </a:p>
        </p:txBody>
      </p:sp>
      <p:sp>
        <p:nvSpPr>
          <p:cNvPr id="10" name="!!tron">
            <a:extLst>
              <a:ext uri="{FF2B5EF4-FFF2-40B4-BE49-F238E27FC236}">
                <a16:creationId xmlns:a16="http://schemas.microsoft.com/office/drawing/2014/main" id="{DD14E227-8B9C-424A-B705-921FE2A3F341}"/>
              </a:ext>
            </a:extLst>
          </p:cNvPr>
          <p:cNvSpPr/>
          <p:nvPr/>
        </p:nvSpPr>
        <p:spPr>
          <a:xfrm rot="20294995">
            <a:off x="2418950" y="160318"/>
            <a:ext cx="6226629" cy="5367784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8E820-1B43-47CA-893B-D71C6CFBF5CD}"/>
              </a:ext>
            </a:extLst>
          </p:cNvPr>
          <p:cNvSpPr txBox="1"/>
          <p:nvPr/>
        </p:nvSpPr>
        <p:spPr>
          <a:xfrm>
            <a:off x="849086" y="2090456"/>
            <a:ext cx="10493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8000" b="1" dirty="0">
                <a:ln w="76200">
                  <a:solidFill>
                    <a:schemeClr val="bg1"/>
                  </a:solidFill>
                </a:ln>
                <a:noFill/>
                <a:effectLst>
                  <a:glow rad="88900">
                    <a:schemeClr val="accent1">
                      <a:lumMod val="75000"/>
                    </a:schemeClr>
                  </a:glow>
                </a:effectLst>
                <a:latin typeface="UTM NguyenHa 01" panose="02040603050506020204" pitchFamily="18" charset="0"/>
              </a:rPr>
              <a:t>BTQ GROUP</a:t>
            </a:r>
            <a:endParaRPr lang="zh-CN" altLang="en-US" sz="8000" b="1" dirty="0">
              <a:ln w="76200">
                <a:solidFill>
                  <a:schemeClr val="bg1"/>
                </a:solidFill>
              </a:ln>
              <a:noFill/>
              <a:effectLst>
                <a:glow rad="88900">
                  <a:schemeClr val="accent1">
                    <a:lumMod val="75000"/>
                  </a:schemeClr>
                </a:glow>
              </a:effectLst>
              <a:latin typeface="UTM NguyenHa 01" panose="02040603050506020204" pitchFamily="18" charset="0"/>
            </a:endParaRPr>
          </a:p>
        </p:txBody>
      </p:sp>
      <p:sp>
        <p:nvSpPr>
          <p:cNvPr id="13" name="!!2">
            <a:extLst>
              <a:ext uri="{FF2B5EF4-FFF2-40B4-BE49-F238E27FC236}">
                <a16:creationId xmlns:a16="http://schemas.microsoft.com/office/drawing/2014/main" id="{E558DFEE-6119-4211-9BB2-DDA2B69E24F2}"/>
              </a:ext>
            </a:extLst>
          </p:cNvPr>
          <p:cNvSpPr/>
          <p:nvPr/>
        </p:nvSpPr>
        <p:spPr>
          <a:xfrm rot="16842343">
            <a:off x="10288196" y="5225831"/>
            <a:ext cx="1100016" cy="952279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!!1">
            <a:extLst>
              <a:ext uri="{FF2B5EF4-FFF2-40B4-BE49-F238E27FC236}">
                <a16:creationId xmlns:a16="http://schemas.microsoft.com/office/drawing/2014/main" id="{B55896A2-6CCE-4A99-BEF8-4B7B04735699}"/>
              </a:ext>
            </a:extLst>
          </p:cNvPr>
          <p:cNvSpPr/>
          <p:nvPr/>
        </p:nvSpPr>
        <p:spPr>
          <a:xfrm rot="4088772">
            <a:off x="479860" y="4993786"/>
            <a:ext cx="1478956" cy="90780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!!tg">
            <a:extLst>
              <a:ext uri="{FF2B5EF4-FFF2-40B4-BE49-F238E27FC236}">
                <a16:creationId xmlns:a16="http://schemas.microsoft.com/office/drawing/2014/main" id="{19E5831A-AA11-4EF5-BDB7-13D51E17880F}"/>
              </a:ext>
            </a:extLst>
          </p:cNvPr>
          <p:cNvSpPr/>
          <p:nvPr/>
        </p:nvSpPr>
        <p:spPr>
          <a:xfrm>
            <a:off x="275772" y="217619"/>
            <a:ext cx="1640114" cy="1640114"/>
          </a:xfrm>
          <a:prstGeom prst="smileyFace">
            <a:avLst/>
          </a:prstGeom>
          <a:noFill/>
          <a:ln w="73025"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02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34</Words>
  <Application>Microsoft Office PowerPoint</Application>
  <PresentationFormat>Widescreen</PresentationFormat>
  <Paragraphs>12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等线</vt:lpstr>
      <vt:lpstr>等线 Light</vt:lpstr>
      <vt:lpstr>Arial</vt:lpstr>
      <vt:lpstr>UTM Akashi</vt:lpstr>
      <vt:lpstr>UTM Avenida</vt:lpstr>
      <vt:lpstr>UTM Cookies</vt:lpstr>
      <vt:lpstr>UTM NguyenHa 01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 Vũ</dc:creator>
  <cp:lastModifiedBy>Trung Vũ</cp:lastModifiedBy>
  <cp:revision>19</cp:revision>
  <dcterms:created xsi:type="dcterms:W3CDTF">2021-06-12T09:42:26Z</dcterms:created>
  <dcterms:modified xsi:type="dcterms:W3CDTF">2021-06-13T05:24:51Z</dcterms:modified>
</cp:coreProperties>
</file>